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6" r:id="rId5"/>
    <p:sldId id="267" r:id="rId6"/>
    <p:sldId id="268" r:id="rId7"/>
    <p:sldId id="270" r:id="rId8"/>
    <p:sldId id="269" r:id="rId9"/>
    <p:sldId id="260" r:id="rId10"/>
    <p:sldId id="264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B8DE75-1126-43E5-BB5E-4AE314E0D5EE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2021년 7월 16일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02BA2C8-71FC-43D0-BD87-0547616971FA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4D0A919-9142-4BF0-95CD-0D0FDF7DFEFA}" type="datetime4">
              <a:rPr lang="ko-KR" altLang="en-US" smtClean="0"/>
              <a:pPr/>
              <a:t>2021년 7월 16일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6539446-6953-447E-A4E3-E7CFBF87004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90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55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41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671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7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433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707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8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78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물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하늘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물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물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rtlCol="0" anchor="b">
            <a:noAutofit/>
          </a:bodyPr>
          <a:lstStyle>
            <a:lvl1pPr algn="ctr">
              <a:defRPr sz="60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A54A60-61C0-48DF-8D1B-274488118189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D7C787-A899-467E-964A-6DE525F237DB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6CB6E7-2CFA-4CCB-8320-BE25BCB6E0A5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rtlCol="0" anchor="b">
            <a:normAutofit/>
          </a:bodyPr>
          <a:lstStyle>
            <a:lvl1pPr algn="ctr">
              <a:defRPr sz="6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15B8F34-61DC-4EB3-8368-9DCB0BE543FF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84C335-61C8-41FC-9C02-80B60C271479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E15DB-B4AB-4DF0-8B6E-0419B96B27B9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A58A4B-A487-44DB-8ECC-CE5BF7557B65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2ABC822-B961-4687-B839-D809C9B4E9F8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A33B2-C560-418A-BD8D-A1A249796324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0864A5-D496-4959-9E78-D1AD4F507D5A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물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물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물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41080" y="6601968"/>
            <a:ext cx="137160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3ECE72-C721-4769-8167-8A9A9DAC554D}" type="datetime4">
              <a:rPr lang="ko-KR" altLang="en-US" noProof="0" smtClean="0"/>
              <a:t>2021년 7월 16일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48640" indent="-228600" algn="l" defTabSz="914400" rtl="0" eaLnBrk="1" latinLnBrk="1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82296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09728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37160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64592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4283" y="1497874"/>
            <a:ext cx="9602789" cy="957943"/>
          </a:xfrm>
        </p:spPr>
        <p:txBody>
          <a:bodyPr rtlCol="0"/>
          <a:lstStyle/>
          <a:p>
            <a:pPr rtl="0"/>
            <a: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  <a:t>AVR LED </a:t>
            </a:r>
            <a:endParaRPr lang="ko-KR" alt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305872" y="3925389"/>
            <a:ext cx="9601200" cy="9906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20181040 </a:t>
            </a:r>
            <a:r>
              <a:rPr lang="ko-KR" altLang="en-US" sz="2400" dirty="0" smtClean="0"/>
              <a:t>김효진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5646" y="1637211"/>
            <a:ext cx="4136571" cy="282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358538" y="275353"/>
            <a:ext cx="9509759" cy="71412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pPr marL="857250" indent="-857250">
              <a:buFont typeface="+mj-lt"/>
              <a:buAutoNum type="romanUcPeriod" startAt="6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구동영상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9" name="led 구동영상 고친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6540610" y="1597571"/>
            <a:ext cx="5704443" cy="379298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05428"/>
              </p:ext>
            </p:extLst>
          </p:nvPr>
        </p:nvGraphicFramePr>
        <p:xfrm>
          <a:off x="1358538" y="1225951"/>
          <a:ext cx="5441462" cy="532663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01681">
                  <a:extLst>
                    <a:ext uri="{9D8B030D-6E8A-4147-A177-3AD203B41FA5}">
                      <a16:colId xmlns:a16="http://schemas.microsoft.com/office/drawing/2014/main" val="1808344702"/>
                    </a:ext>
                  </a:extLst>
                </a:gridCol>
                <a:gridCol w="4339781">
                  <a:extLst>
                    <a:ext uri="{9D8B030D-6E8A-4147-A177-3AD203B41FA5}">
                      <a16:colId xmlns:a16="http://schemas.microsoft.com/office/drawing/2014/main" val="2599451268"/>
                    </a:ext>
                  </a:extLst>
                </a:gridCol>
              </a:tblGrid>
              <a:tr h="80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평상시</a:t>
                      </a:r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2Hz</a:t>
                      </a:r>
                      <a:r>
                        <a:rPr lang="en-US" altLang="ko-KR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</a:t>
                      </a:r>
                      <a:r>
                        <a:rPr lang="ko-KR" altLang="en-US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주파수로 </a:t>
                      </a:r>
                      <a:r>
                        <a:rPr lang="en-US" altLang="ko-KR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LED 1</a:t>
                      </a:r>
                      <a:r>
                        <a:rPr lang="ko-KR" altLang="en-US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개 </a:t>
                      </a:r>
                      <a:r>
                        <a:rPr lang="en-US" altLang="ko-KR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SHIFT</a:t>
                      </a:r>
                      <a:endParaRPr lang="ko-KR" altLang="en-US" b="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064917"/>
                  </a:ext>
                </a:extLst>
              </a:tr>
              <a:tr h="800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Sw0</a:t>
                      </a:r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Shift</a:t>
                      </a:r>
                      <a:r>
                        <a:rPr lang="en-US" altLang="ko-KR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</a:t>
                      </a:r>
                      <a:r>
                        <a:rPr lang="ko-KR" altLang="en-US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시간 </a:t>
                      </a:r>
                      <a:r>
                        <a:rPr lang="en-US" altLang="ko-KR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250ms </a:t>
                      </a:r>
                      <a:r>
                        <a:rPr lang="ko-KR" altLang="en-US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씩 증가</a:t>
                      </a:r>
                      <a:endParaRPr lang="ko-KR" altLang="en-US" b="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28691"/>
                  </a:ext>
                </a:extLst>
              </a:tr>
              <a:tr h="800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Sw1</a:t>
                      </a:r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Shift</a:t>
                      </a:r>
                      <a:r>
                        <a:rPr lang="en-US" altLang="ko-KR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</a:t>
                      </a:r>
                      <a:r>
                        <a:rPr lang="ko-KR" altLang="en-US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시간 </a:t>
                      </a:r>
                      <a:r>
                        <a:rPr lang="en-US" altLang="ko-KR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250ms </a:t>
                      </a:r>
                      <a:r>
                        <a:rPr lang="ko-KR" altLang="en-US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씩 감소</a:t>
                      </a:r>
                      <a:endParaRPr lang="ko-KR" altLang="en-US" b="0" dirty="0" smtClean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  <a:p>
                      <a:pPr algn="just" latinLnBrk="1"/>
                      <a:endParaRPr lang="ko-KR" altLang="en-US" b="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65019"/>
                  </a:ext>
                </a:extLst>
              </a:tr>
              <a:tr h="84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Sw2</a:t>
                      </a:r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LED </a:t>
                      </a:r>
                      <a:r>
                        <a:rPr lang="ko-KR" altLang="en-US" b="0" dirty="0" err="1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램덤</a:t>
                      </a:r>
                      <a:r>
                        <a:rPr lang="ko-KR" altLang="en-US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점등하고 그</a:t>
                      </a:r>
                      <a:r>
                        <a:rPr lang="ko-KR" altLang="en-US" b="0" baseline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패</a:t>
                      </a:r>
                      <a:r>
                        <a:rPr lang="ko-KR" altLang="en-US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턴으로 </a:t>
                      </a:r>
                      <a:r>
                        <a:rPr lang="en-US" altLang="ko-KR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SHIFT </a:t>
                      </a:r>
                      <a:r>
                        <a:rPr lang="ko-KR" altLang="en-US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반복</a:t>
                      </a:r>
                    </a:p>
                    <a:p>
                      <a:pPr algn="just" latinLnBrk="1"/>
                      <a:endParaRPr lang="ko-KR" altLang="en-US" b="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722222"/>
                  </a:ext>
                </a:extLst>
              </a:tr>
              <a:tr h="1869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Sw3</a:t>
                      </a:r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3</a:t>
                      </a:r>
                      <a:r>
                        <a:rPr lang="ko-KR" altLang="en-US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번 </a:t>
                      </a:r>
                      <a:r>
                        <a:rPr lang="en-US" altLang="ko-KR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switch </a:t>
                      </a:r>
                      <a:r>
                        <a:rPr lang="ko-KR" altLang="en-US" b="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누르는 동안 누적 점등</a:t>
                      </a:r>
                      <a:endParaRPr lang="en-US" altLang="ko-KR" b="0" dirty="0" smtClean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  <a:p>
                      <a:pPr algn="just" fontAlgn="base" latinLnBrk="1"/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스위치를 땔 시에 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led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가 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개 켜졌으면 홀수 번 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led 3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번 깜빡이기</a:t>
                      </a:r>
                    </a:p>
                    <a:p>
                      <a:pPr algn="just" fontAlgn="base" latinLnBrk="1"/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6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개 켜졌으면 짝수 번 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led 6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번 깜빡이기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스위치 한번 눌렀는데 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번 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번 이상 눌러져서 </a:t>
                      </a:r>
                      <a:r>
                        <a:rPr lang="ko-KR" altLang="en-US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오동작하게끔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 설계 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HY엽서L" panose="02030600000101010101" pitchFamily="18" charset="-127"/>
                          <a:ea typeface="HY엽서L" panose="02030600000101010101" pitchFamily="18" charset="-127"/>
                          <a:cs typeface="+mn-cs"/>
                        </a:rPr>
                        <a:t>x</a:t>
                      </a:r>
                      <a:endParaRPr lang="ko-KR" altLang="en-US" sz="1800" b="0" kern="1200" dirty="0" smtClean="0">
                        <a:solidFill>
                          <a:schemeClr val="tx1"/>
                        </a:solidFill>
                        <a:effectLst/>
                        <a:latin typeface="HY엽서L" panose="02030600000101010101" pitchFamily="18" charset="-127"/>
                        <a:ea typeface="HY엽서L" panose="02030600000101010101" pitchFamily="18" charset="-127"/>
                        <a:cs typeface="+mn-cs"/>
                      </a:endParaRPr>
                    </a:p>
                    <a:p>
                      <a:pPr algn="just" latinLnBrk="1"/>
                      <a:endParaRPr lang="ko-KR" altLang="en-US" b="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272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69191" y="587172"/>
            <a:ext cx="2170802" cy="813381"/>
          </a:xfrm>
        </p:spPr>
        <p:txBody>
          <a:bodyPr rtlCol="0">
            <a:noAutofit/>
          </a:bodyPr>
          <a:lstStyle/>
          <a:p>
            <a:r>
              <a:rPr lang="ko-KR" alt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목차</a:t>
            </a:r>
            <a:endParaRPr lang="ko-KR" altLang="en-US" sz="5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7583" y="1853626"/>
            <a:ext cx="6633647" cy="4297555"/>
          </a:xfrm>
        </p:spPr>
        <p:txBody>
          <a:bodyPr rtlCol="0"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ATmega128 </a:t>
            </a:r>
            <a:r>
              <a:rPr lang="en-US" altLang="ko-KR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I/O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레지스터</a:t>
            </a:r>
            <a:endParaRPr lang="en-US" altLang="ko-K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 Full up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저항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ko-KR" sz="36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Blocking,Nonblocking</a:t>
            </a:r>
            <a:endParaRPr lang="en-US" altLang="ko-K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Chattering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방지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회로도</a:t>
            </a:r>
            <a:endParaRPr lang="en-US" altLang="ko-K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 구동 </a:t>
            </a:r>
            <a:r>
              <a:rPr lang="ko-KR" alt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영상</a:t>
            </a:r>
            <a:endParaRPr lang="en-US" altLang="ko-K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2742" y="1469296"/>
            <a:ext cx="9476339" cy="3710865"/>
          </a:xfrm>
          <a:prstGeom prst="rect">
            <a:avLst/>
          </a:prstGeom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직사각형 6"/>
          <p:cNvSpPr/>
          <p:nvPr/>
        </p:nvSpPr>
        <p:spPr>
          <a:xfrm>
            <a:off x="1696376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I. ATmega128 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I/O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t1.daumcdn.net/cfile/tistory/2404BC3859257BC8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1" y="1171853"/>
            <a:ext cx="9649434" cy="367535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I. ATmega128 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I/O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5735" y="4847209"/>
            <a:ext cx="814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Ex)   </a:t>
            </a:r>
            <a:r>
              <a:rPr lang="en-US" altLang="ko-KR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DDRx</a:t>
            </a:r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=0;                        </a:t>
            </a:r>
            <a:r>
              <a:rPr lang="en-US" altLang="ko-KR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PINx</a:t>
            </a:r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=0xff;</a:t>
            </a:r>
          </a:p>
          <a:p>
            <a:endParaRPr lang="en-US" altLang="ko-KR" sz="24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</a:t>
            </a:r>
            <a:r>
              <a:rPr lang="en-US" altLang="ko-KR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DDRx</a:t>
            </a:r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=1;                         </a:t>
            </a:r>
            <a:r>
              <a:rPr lang="en-US" altLang="ko-KR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PORTx</a:t>
            </a:r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=0xff;</a:t>
            </a:r>
            <a:endParaRPr lang="ko-KR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8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41121" y="284085"/>
            <a:ext cx="9509759" cy="714120"/>
          </a:xfrm>
        </p:spPr>
        <p:txBody>
          <a:bodyPr rtlCol="0">
            <a:norm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II. FULL UP,FULL DOWN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저항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045" y="4427705"/>
            <a:ext cx="278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Floating </a:t>
            </a:r>
            <a:r>
              <a:rPr lang="ko-KR" alt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상태</a:t>
            </a:r>
            <a:endParaRPr lang="ko-KR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A4E08D-15F3-4A6B-BDD5-7624E716980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39" y="5057839"/>
            <a:ext cx="7306027" cy="9361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2" name="TextBox 11"/>
          <p:cNvSpPr txBox="1"/>
          <p:nvPr/>
        </p:nvSpPr>
        <p:spPr>
          <a:xfrm>
            <a:off x="1449045" y="1256694"/>
            <a:ext cx="278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endParaRPr lang="ko-KR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098" name="Picture 2" descr="23. 데이터시트 (datasheet) 보는 법 - (입, 출력 전류의 의미)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39" y="1811964"/>
            <a:ext cx="5320307" cy="231589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23042" y="1819539"/>
            <a:ext cx="3691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Full up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방식 출력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      PORTA=~LED;</a:t>
            </a:r>
          </a:p>
          <a:p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Full down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 방식 출력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      PORTA=LED;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41121" y="997210"/>
            <a:ext cx="331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DOWN </a:t>
            </a:r>
            <a:r>
              <a:rPr lang="ko-KR" alt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저항</a:t>
            </a:r>
            <a:endParaRPr lang="ko-KR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315070"/>
              </p:ext>
            </p:extLst>
          </p:nvPr>
        </p:nvGraphicFramePr>
        <p:xfrm>
          <a:off x="1412458" y="3887956"/>
          <a:ext cx="3687078" cy="1097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21771">
                  <a:extLst>
                    <a:ext uri="{9D8B030D-6E8A-4147-A177-3AD203B41FA5}">
                      <a16:colId xmlns:a16="http://schemas.microsoft.com/office/drawing/2014/main" val="3815324181"/>
                    </a:ext>
                  </a:extLst>
                </a:gridCol>
                <a:gridCol w="2765307">
                  <a:extLst>
                    <a:ext uri="{9D8B030D-6E8A-4147-A177-3AD203B41FA5}">
                      <a16:colId xmlns:a16="http://schemas.microsoft.com/office/drawing/2014/main" val="556038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INPUT</a:t>
                      </a:r>
                      <a:endParaRPr lang="ko-KR" altLang="en-US" dirty="0"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SWITCH</a:t>
                      </a:r>
                      <a:endParaRPr lang="ko-KR" altLang="en-US" dirty="0"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66473"/>
                  </a:ext>
                </a:extLst>
              </a:tr>
              <a:tr h="358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1(5V)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닫힘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14867"/>
                  </a:ext>
                </a:extLst>
              </a:tr>
              <a:tr h="358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0(0V)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열림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84568"/>
                  </a:ext>
                </a:extLst>
              </a:tr>
            </a:tbl>
          </a:graphicData>
        </a:graphic>
      </p:graphicFrame>
      <p:pic>
        <p:nvPicPr>
          <p:cNvPr id="12" name="Picture 2" descr="https://postfiles.pstatic.net/MjAxODAzMjNfMTgg/MDAxNTIxNzcxNzA2MzA3.8k95SkirwpL2MMM2khptBMtQcb5LgLn_vzVcmSPPirEg.n0eIFPxrbqvWKqhgYFcZ4uxSGn9-1Pl9JDihdJhjsiwg.JPEG.gu04005/23.jpg?type=w5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459" y="1642482"/>
            <a:ext cx="3687078" cy="2245474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14CC2C-C86F-41DA-96DA-0D55CBBB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676" y="1642481"/>
            <a:ext cx="4489037" cy="224547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/>
          <p:cNvSpPr txBox="1"/>
          <p:nvPr/>
        </p:nvSpPr>
        <p:spPr>
          <a:xfrm>
            <a:off x="6096000" y="997209"/>
            <a:ext cx="278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up </a:t>
            </a:r>
            <a:r>
              <a:rPr lang="ko-KR" alt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저항</a:t>
            </a:r>
            <a:endParaRPr lang="ko-KR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268235"/>
              </p:ext>
            </p:extLst>
          </p:nvPr>
        </p:nvGraphicFramePr>
        <p:xfrm>
          <a:off x="6123676" y="3887956"/>
          <a:ext cx="4489037" cy="1097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2260">
                  <a:extLst>
                    <a:ext uri="{9D8B030D-6E8A-4147-A177-3AD203B41FA5}">
                      <a16:colId xmlns:a16="http://schemas.microsoft.com/office/drawing/2014/main" val="3815324181"/>
                    </a:ext>
                  </a:extLst>
                </a:gridCol>
                <a:gridCol w="3366777">
                  <a:extLst>
                    <a:ext uri="{9D8B030D-6E8A-4147-A177-3AD203B41FA5}">
                      <a16:colId xmlns:a16="http://schemas.microsoft.com/office/drawing/2014/main" val="556038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INPUT</a:t>
                      </a:r>
                      <a:endParaRPr lang="ko-KR" altLang="en-US" dirty="0"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SWITCH</a:t>
                      </a:r>
                      <a:endParaRPr lang="ko-KR" altLang="en-US" dirty="0"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66473"/>
                  </a:ext>
                </a:extLst>
              </a:tr>
              <a:tr h="358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0(0V)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닫힘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14867"/>
                  </a:ext>
                </a:extLst>
              </a:tr>
              <a:tr h="358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1(5V)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열림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84568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1341120" y="219975"/>
            <a:ext cx="9509759" cy="714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II. FULL UP,FULL DOWN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저항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2459" y="5041823"/>
            <a:ext cx="368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Full down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방식 입력                                                  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     LED=PINC;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23676" y="5041823"/>
            <a:ext cx="4489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Full UP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방식 입력                                                  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     LED=~PINC;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0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/>
        </p:nvSpPr>
        <p:spPr>
          <a:xfrm>
            <a:off x="1341120" y="219975"/>
            <a:ext cx="9509759" cy="714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pPr marL="857250" indent="-857250">
              <a:buFont typeface="+mj-lt"/>
              <a:buAutoNum type="romanUcPeriod" startAt="3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BLOCKING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방식</a:t>
            </a: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en-US" altLang="ko-KR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Nonblocking</a:t>
            </a: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방식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5482" y="1977197"/>
            <a:ext cx="4619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Ex)</a:t>
            </a:r>
          </a:p>
          <a:p>
            <a:r>
              <a:rPr lang="en-US" altLang="ko-KR" sz="2400" dirty="0" err="1">
                <a:solidFill>
                  <a:schemeClr val="accent2">
                    <a:lumMod val="50000"/>
                  </a:schemeClr>
                </a:solidFill>
              </a:rPr>
              <a:t>int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 switch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(){  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//blocking </a:t>
            </a:r>
            <a:r>
              <a:rPr lang="ko-KR" altLang="en-US" sz="2400" dirty="0" smtClean="0">
                <a:solidFill>
                  <a:schemeClr val="accent2">
                    <a:lumMod val="50000"/>
                  </a:schemeClr>
                </a:solidFill>
              </a:rPr>
              <a:t>방식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endParaRPr lang="ko-KR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       while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(~PINC&amp;0x01==0x00);</a:t>
            </a:r>
          </a:p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       delay(20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       count=count+1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       while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(~PINC&amp;0x01==0x01);</a:t>
            </a:r>
          </a:p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       delay(20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       return 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count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}</a:t>
            </a:r>
            <a:endParaRPr lang="ko-KR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8523" y="2043699"/>
            <a:ext cx="52231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Ex)</a:t>
            </a:r>
          </a:p>
          <a:p>
            <a:r>
              <a:rPr lang="en-US" altLang="ko-KR" sz="2400" dirty="0" err="1">
                <a:solidFill>
                  <a:schemeClr val="accent2">
                    <a:lumMod val="50000"/>
                  </a:schemeClr>
                </a:solidFill>
              </a:rPr>
              <a:t>int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 switch(){  //</a:t>
            </a:r>
            <a:r>
              <a:rPr lang="en-US" altLang="ko-KR" sz="2400" dirty="0" err="1">
                <a:solidFill>
                  <a:schemeClr val="accent2">
                    <a:lumMod val="50000"/>
                  </a:schemeClr>
                </a:solidFill>
              </a:rPr>
              <a:t>NONblocking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2400" dirty="0" smtClean="0">
                <a:solidFill>
                  <a:schemeClr val="accent2">
                    <a:lumMod val="50000"/>
                  </a:schemeClr>
                </a:solidFill>
              </a:rPr>
              <a:t>방식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if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(~PINC&amp;0x01==0x01);{</a:t>
            </a:r>
          </a:p>
          <a:p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delay(20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count=count+1;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			while(~PINC&amp;0x01==0x01);</a:t>
            </a:r>
          </a:p>
          <a:p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delay(20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}</a:t>
            </a:r>
            <a:endParaRPr lang="en-US" altLang="ko-KR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return 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count;</a:t>
            </a:r>
          </a:p>
          <a:p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</a:rPr>
              <a:t>}</a:t>
            </a:r>
            <a:endParaRPr lang="ko-KR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09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blogthumb-phinf.pstatic.net/MjAxNjExMjhfNTEg/MDAxNDgwMzM1Nzc3MDM1.2-K36RdGL-TAxrmMVydrriMnM4Jod789wXrxhNaEW7Qg.K9NwhJvhMjuh3Fc-UJP9xC1nSvVQzMpPNunLo8Yj-J0g.JPEG.roboholic84/%25EC%25B1%2584%25ED%2584%25B0%25EB%25A7%2581%25ED%2598%2584%25EC%2583%2581.jp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1" y="1778588"/>
            <a:ext cx="4129044" cy="278324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232263" y="207972"/>
            <a:ext cx="9509759" cy="714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pPr marL="857250" indent="-857250">
              <a:buFont typeface="+mj-lt"/>
              <a:buAutoNum type="romanUcPeriod" startAt="4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CHATTERING 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897" y="1141069"/>
            <a:ext cx="346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CHATTERING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06045" y="1141069"/>
            <a:ext cx="346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DEBOUNCE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4" name="Picture 4" descr="KR101093805B1 - 디바운스 회로가 내장된 디바운스 스위칭 소자 - Google Pa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10" y="1778588"/>
            <a:ext cx="5784766" cy="212285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91746" y="3998422"/>
            <a:ext cx="342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dirty="0" smtClean="0"/>
              <a:t>hile-delay-shift-while-delay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8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358538" y="275353"/>
            <a:ext cx="9509759" cy="714120"/>
          </a:xfrm>
        </p:spPr>
        <p:txBody>
          <a:bodyPr rtlCol="0">
            <a:normAutofit/>
          </a:bodyPr>
          <a:lstStyle/>
          <a:p>
            <a:pPr marL="857250" indent="-857250">
              <a:buFont typeface="+mj-lt"/>
              <a:buAutoNum type="romanUcPeriod" startAt="5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회로도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48" y="541604"/>
            <a:ext cx="5809272" cy="5548654"/>
          </a:xfrm>
        </p:spPr>
      </p:pic>
    </p:spTree>
    <p:extLst>
      <p:ext uri="{BB962C8B-B14F-4D97-AF65-F5344CB8AC3E}">
        <p14:creationId xmlns:p14="http://schemas.microsoft.com/office/powerpoint/2010/main" val="19520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다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51_TF02895256.potx" id="{C69014F7-6B02-4151-A5AD-D9E3B077F1A6}" vid="{D82D47EE-5870-4112-8F3F-3B935AC0D719}"/>
    </a:ext>
  </a:extLst>
</a:theme>
</file>

<file path=ppt/theme/theme2.xml><?xml version="1.0" encoding="utf-8"?>
<a:theme xmlns:a="http://schemas.openxmlformats.org/drawingml/2006/main" name="Office 테마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바다 그림 프레젠테이션(와이드스크린)</Template>
  <TotalTime>1744</TotalTime>
  <Words>248</Words>
  <Application>Microsoft Office PowerPoint</Application>
  <PresentationFormat>와이드스크린</PresentationFormat>
  <Paragraphs>87</Paragraphs>
  <Slides>10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HY견고딕</vt:lpstr>
      <vt:lpstr>HY엽서L</vt:lpstr>
      <vt:lpstr>HY엽서M</vt:lpstr>
      <vt:lpstr>HY중고딕</vt:lpstr>
      <vt:lpstr>바탕</vt:lpstr>
      <vt:lpstr>Arial</vt:lpstr>
      <vt:lpstr>Georgia</vt:lpstr>
      <vt:lpstr>Wingdings</vt:lpstr>
      <vt:lpstr>바다 16x9</vt:lpstr>
      <vt:lpstr>AVR LED </vt:lpstr>
      <vt:lpstr>목차</vt:lpstr>
      <vt:lpstr>PowerPoint 프레젠테이션</vt:lpstr>
      <vt:lpstr>I. ATmega128 I/O 레지스터</vt:lpstr>
      <vt:lpstr>II. FULL UP,FULL DOWN 저항</vt:lpstr>
      <vt:lpstr>PowerPoint 프레젠테이션</vt:lpstr>
      <vt:lpstr>PowerPoint 프레젠테이션</vt:lpstr>
      <vt:lpstr>PowerPoint 프레젠테이션</vt:lpstr>
      <vt:lpstr> 회로도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 LED</dc:title>
  <dc:creator>user</dc:creator>
  <cp:lastModifiedBy>user</cp:lastModifiedBy>
  <cp:revision>27</cp:revision>
  <dcterms:created xsi:type="dcterms:W3CDTF">2021-07-09T07:24:18Z</dcterms:created>
  <dcterms:modified xsi:type="dcterms:W3CDTF">2021-07-16T11:04:59Z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